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840" r:id="rId1"/>
  </p:sldMasterIdLst>
  <p:sldIdLst>
    <p:sldId id="267" r:id="rId2"/>
    <p:sldId id="265" r:id="rId3"/>
    <p:sldId id="258" r:id="rId4"/>
    <p:sldId id="259" r:id="rId5"/>
    <p:sldId id="275" r:id="rId6"/>
    <p:sldId id="260" r:id="rId7"/>
    <p:sldId id="261" r:id="rId8"/>
    <p:sldId id="273" r:id="rId9"/>
    <p:sldId id="268" r:id="rId10"/>
    <p:sldId id="274" r:id="rId11"/>
    <p:sldId id="270" r:id="rId12"/>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987" autoAdjust="0"/>
    <p:restoredTop sz="94651" autoAdjust="0"/>
  </p:normalViewPr>
  <p:slideViewPr>
    <p:cSldViewPr snapToGrid="0">
      <p:cViewPr>
        <p:scale>
          <a:sx n="40" d="100"/>
          <a:sy n="40" d="100"/>
        </p:scale>
        <p:origin x="20" y="72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3.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2.png"/></Relationships>
</file>

<file path=ppt/slideLayouts/_rels/slideLayout9.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2.png"/></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920834" y="1346946"/>
            <a:ext cx="10222992" cy="80683"/>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6200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920834" y="4299696"/>
            <a:ext cx="10222992" cy="80683"/>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175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920834" y="1484779"/>
            <a:ext cx="10222992" cy="2743200"/>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grpSp>
        <p:nvGrpSpPr>
          <p:cNvPr id="10" name="Group 9"/>
          <p:cNvGrpSpPr/>
          <p:nvPr/>
        </p:nvGrpSpPr>
        <p:grpSpPr>
          <a:xfrm>
            <a:off x="9649215" y="4068923"/>
            <a:ext cx="1080904" cy="1080902"/>
            <a:chOff x="9685338" y="4460675"/>
            <a:chExt cx="1080904" cy="1080902"/>
          </a:xfrm>
        </p:grpSpPr>
        <p:sp>
          <p:nvSpPr>
            <p:cNvPr id="11" name="Oval 10"/>
            <p:cNvSpPr/>
            <p:nvPr/>
          </p:nvSpPr>
          <p:spPr>
            <a:xfrm>
              <a:off x="9685338" y="4460675"/>
              <a:ext cx="1080904" cy="1080902"/>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Layer>
                    </a14:imgProps>
                  </a:ext>
                </a:extLst>
              </a:blip>
              <a:srcRect/>
              <a:tile tx="0" ty="0" sx="85000" sy="85000" flip="none" algn="tl"/>
            </a:blipFill>
            <a:ln w="25400" cap="flat" cmpd="sng" algn="ctr">
              <a:noFill/>
              <a:prstDash val="solid"/>
            </a:ln>
            <a:effectLst/>
          </p:spPr>
        </p:sp>
        <p:sp>
          <p:nvSpPr>
            <p:cNvPr id="12" name="Oval 11"/>
            <p:cNvSpPr/>
            <p:nvPr/>
          </p:nvSpPr>
          <p:spPr>
            <a:xfrm>
              <a:off x="9793429" y="4568765"/>
              <a:ext cx="864723" cy="864722"/>
            </a:xfrm>
            <a:prstGeom prst="ellipse">
              <a:avLst/>
            </a:prstGeom>
            <a:noFill/>
            <a:ln w="25400" cap="flat" cmpd="sng" algn="ctr">
              <a:solidFill>
                <a:sysClr val="window" lastClr="FFFFFF"/>
              </a:solidFill>
              <a:prstDash val="solid"/>
            </a:ln>
            <a:effectLst/>
          </p:spPr>
        </p:sp>
      </p:grpSp>
      <p:sp>
        <p:nvSpPr>
          <p:cNvPr id="2" name="Title 1"/>
          <p:cNvSpPr>
            <a:spLocks noGrp="1"/>
          </p:cNvSpPr>
          <p:nvPr>
            <p:ph type="ctrTitle"/>
          </p:nvPr>
        </p:nvSpPr>
        <p:spPr>
          <a:xfrm>
            <a:off x="1051560" y="1432223"/>
            <a:ext cx="9966960" cy="3035808"/>
          </a:xfrm>
        </p:spPr>
        <p:txBody>
          <a:bodyPr anchor="ctr">
            <a:noAutofit/>
          </a:bodyPr>
          <a:lstStyle>
            <a:lvl1pPr algn="l">
              <a:lnSpc>
                <a:spcPct val="80000"/>
              </a:lnSpc>
              <a:defRPr sz="9600" cap="all" baseline="0">
                <a:blipFill dpi="0" rotWithShape="1">
                  <a:blip r:embed="rId4"/>
                  <a:srcRect/>
                  <a:tile tx="6350" ty="-127000" sx="65000" sy="64000" flip="none" algn="tl"/>
                </a:blipFill>
              </a:defRPr>
            </a:lvl1pPr>
          </a:lstStyle>
          <a:p>
            <a:r>
              <a:rPr lang="en-US"/>
              <a:t>Click to edit Master title style</a:t>
            </a:r>
            <a:endParaRPr lang="en-US" dirty="0"/>
          </a:p>
        </p:txBody>
      </p:sp>
      <p:sp>
        <p:nvSpPr>
          <p:cNvPr id="3" name="Subtitle 2"/>
          <p:cNvSpPr>
            <a:spLocks noGrp="1"/>
          </p:cNvSpPr>
          <p:nvPr>
            <p:ph type="subTitle" idx="1"/>
          </p:nvPr>
        </p:nvSpPr>
        <p:spPr>
          <a:xfrm>
            <a:off x="1069848" y="4389120"/>
            <a:ext cx="7891272" cy="1069848"/>
          </a:xfrm>
        </p:spPr>
        <p:txBody>
          <a:bodyPr>
            <a:normAutofit/>
          </a:bodyPr>
          <a:lstStyle>
            <a:lvl1pPr marL="0" indent="0" algn="l">
              <a:buNone/>
              <a:defRPr sz="2200">
                <a:solidFill>
                  <a:schemeClr val="tx1"/>
                </a:solidFill>
              </a:defRPr>
            </a:lvl1pPr>
            <a:lvl2pPr marL="457200" indent="0" algn="ctr">
              <a:buNone/>
              <a:defRPr sz="2200"/>
            </a:lvl2pPr>
            <a:lvl3pPr marL="914400" indent="0" algn="ctr">
              <a:buNone/>
              <a:defRPr sz="22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83284890-85D2-4D7B-8EF5-15A9C1DB8F42}" type="datetimeFigureOut">
              <a:rPr lang="en-US" dirty="0"/>
              <a:t>2/6/2025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9592733" y="4289334"/>
            <a:ext cx="1193868" cy="640080"/>
          </a:xfrm>
        </p:spPr>
        <p:txBody>
          <a:bodyPr/>
          <a:lstStyle>
            <a:lvl1pPr>
              <a:defRPr sz="2800"/>
            </a:lvl1pPr>
          </a:lstStyle>
          <a:p>
            <a:fld id="{4FAB73BC-B049-4115-A692-8D63A059BFB8}"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7157CC2-0FC8-4686-B024-99790E0F5162}" type="datetimeFigureOut">
              <a:rPr lang="en-US" dirty="0"/>
              <a:t>2/6/2025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533400"/>
            <a:ext cx="2552700" cy="563880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066800" y="533400"/>
            <a:ext cx="7505700" cy="56388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6764DA5-CD3D-4590-A511-FCD3BC7A793E}" type="datetimeFigureOut">
              <a:rPr lang="en-US" dirty="0"/>
              <a:t>2/6/2025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2F5661D-6934-4B32-B92C-470368BF1EC6}" type="datetimeFigureOut">
              <a:rPr lang="en-US" dirty="0"/>
              <a:t>2/6/2025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0" y="4917989"/>
            <a:ext cx="12192000" cy="1940010"/>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2167128" y="1225296"/>
            <a:ext cx="9281160" cy="3520440"/>
          </a:xfrm>
        </p:spPr>
        <p:txBody>
          <a:bodyPr anchor="ctr">
            <a:normAutofit/>
          </a:bodyPr>
          <a:lstStyle>
            <a:lvl1pPr>
              <a:lnSpc>
                <a:spcPct val="80000"/>
              </a:lnSpc>
              <a:defRPr sz="8000" b="0"/>
            </a:lvl1pPr>
          </a:lstStyle>
          <a:p>
            <a:r>
              <a:rPr lang="en-US"/>
              <a:t>Click to edit Master title style</a:t>
            </a:r>
            <a:endParaRPr lang="en-US" dirty="0"/>
          </a:p>
        </p:txBody>
      </p:sp>
      <p:sp>
        <p:nvSpPr>
          <p:cNvPr id="3" name="Text Placeholder 2"/>
          <p:cNvSpPr>
            <a:spLocks noGrp="1"/>
          </p:cNvSpPr>
          <p:nvPr>
            <p:ph type="body" idx="1"/>
          </p:nvPr>
        </p:nvSpPr>
        <p:spPr>
          <a:xfrm>
            <a:off x="2165774" y="5020056"/>
            <a:ext cx="9052560" cy="1066800"/>
          </a:xfrm>
        </p:spPr>
        <p:txBody>
          <a:bodyPr anchor="t">
            <a:normAutofit/>
          </a:bodyPr>
          <a:lstStyle>
            <a:lvl1pPr marL="0" indent="0">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8593667" y="6272784"/>
            <a:ext cx="2644309" cy="365125"/>
          </a:xfrm>
        </p:spPr>
        <p:txBody>
          <a:bodyPr/>
          <a:lstStyle/>
          <a:p>
            <a:fld id="{C6F822A4-8DA6-4447-9B1F-C5DB58435268}" type="datetimeFigureOut">
              <a:rPr lang="en-US" dirty="0"/>
              <a:t>2/6/2025</a:t>
            </a:fld>
            <a:endParaRPr lang="en-US" dirty="0"/>
          </a:p>
        </p:txBody>
      </p:sp>
      <p:sp>
        <p:nvSpPr>
          <p:cNvPr id="5" name="Footer Placeholder 4"/>
          <p:cNvSpPr>
            <a:spLocks noGrp="1"/>
          </p:cNvSpPr>
          <p:nvPr>
            <p:ph type="ftr" sz="quarter" idx="11"/>
          </p:nvPr>
        </p:nvSpPr>
        <p:spPr>
          <a:xfrm>
            <a:off x="2182708" y="6272784"/>
            <a:ext cx="6327648" cy="365125"/>
          </a:xfrm>
        </p:spPr>
        <p:txBody>
          <a:bodyPr/>
          <a:lstStyle/>
          <a:p>
            <a:endParaRPr lang="en-US" dirty="0"/>
          </a:p>
        </p:txBody>
      </p:sp>
      <p:grpSp>
        <p:nvGrpSpPr>
          <p:cNvPr id="8" name="Group 7"/>
          <p:cNvGrpSpPr/>
          <p:nvPr/>
        </p:nvGrpSpPr>
        <p:grpSpPr>
          <a:xfrm>
            <a:off x="897399" y="2325848"/>
            <a:ext cx="1080904" cy="1080902"/>
            <a:chOff x="9685338" y="4460675"/>
            <a:chExt cx="1080904" cy="1080902"/>
          </a:xfrm>
        </p:grpSpPr>
        <p:sp>
          <p:nvSpPr>
            <p:cNvPr id="9" name="Oval 8"/>
            <p:cNvSpPr/>
            <p:nvPr/>
          </p:nvSpPr>
          <p:spPr>
            <a:xfrm>
              <a:off x="9685338" y="4460675"/>
              <a:ext cx="1080904" cy="1080902"/>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Layer>
                    </a14:imgProps>
                  </a:ext>
                </a:extLst>
              </a:blip>
              <a:srcRect/>
              <a:tile tx="0" ty="0" sx="85000" sy="85000" flip="none" algn="tl"/>
            </a:blipFill>
            <a:ln w="25400" cap="flat" cmpd="sng" algn="ctr">
              <a:noFill/>
              <a:prstDash val="solid"/>
            </a:ln>
            <a:effectLst/>
          </p:spPr>
        </p:sp>
        <p:sp>
          <p:nvSpPr>
            <p:cNvPr id="10" name="Oval 9"/>
            <p:cNvSpPr/>
            <p:nvPr/>
          </p:nvSpPr>
          <p:spPr>
            <a:xfrm>
              <a:off x="9793429" y="4568765"/>
              <a:ext cx="864723" cy="864722"/>
            </a:xfrm>
            <a:prstGeom prst="ellipse">
              <a:avLst/>
            </a:prstGeom>
            <a:noFill/>
            <a:ln w="25400" cap="flat" cmpd="sng" algn="ctr">
              <a:solidFill>
                <a:sysClr val="window" lastClr="FFFFFF"/>
              </a:solidFill>
              <a:prstDash val="solid"/>
            </a:ln>
            <a:effectLst/>
          </p:spPr>
        </p:sp>
      </p:grpSp>
      <p:sp>
        <p:nvSpPr>
          <p:cNvPr id="6" name="Slide Number Placeholder 5"/>
          <p:cNvSpPr>
            <a:spLocks noGrp="1"/>
          </p:cNvSpPr>
          <p:nvPr>
            <p:ph type="sldNum" sz="quarter" idx="12"/>
          </p:nvPr>
        </p:nvSpPr>
        <p:spPr>
          <a:xfrm>
            <a:off x="843702" y="2506133"/>
            <a:ext cx="1188298" cy="720332"/>
          </a:xfrm>
        </p:spPr>
        <p:txBody>
          <a:bodyPr/>
          <a:lstStyle>
            <a:lvl1pPr>
              <a:defRPr sz="2800"/>
            </a:lvl1pPr>
          </a:lstStyle>
          <a:p>
            <a:fld id="{4FAB73BC-B049-4115-A692-8D63A059BFB8}"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069848" y="2194560"/>
            <a:ext cx="4754880" cy="39776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364224" y="2194560"/>
            <a:ext cx="4754880" cy="39776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E548D31E-DCDA-41A7-9C67-C4B11B94D21D}" type="datetimeFigureOut">
              <a:rPr lang="en-US" dirty="0"/>
              <a:t>2/6/2025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1066800" y="2048256"/>
            <a:ext cx="4754880" cy="640080"/>
          </a:xfrm>
        </p:spPr>
        <p:txBody>
          <a:bodyPr anchor="ctr">
            <a:normAutofit/>
          </a:bodyPr>
          <a:lstStyle>
            <a:lvl1pPr marL="0" indent="0">
              <a:buNone/>
              <a:defRPr sz="2000" b="1">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69848" y="2743200"/>
            <a:ext cx="4754880" cy="32918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364224" y="2048256"/>
            <a:ext cx="4754880" cy="640080"/>
          </a:xfrm>
        </p:spPr>
        <p:txBody>
          <a:bodyPr anchor="ctr">
            <a:normAutofit/>
          </a:bodyPr>
          <a:lstStyle>
            <a:lvl1pPr marL="0" indent="0">
              <a:buNone/>
              <a:defRPr sz="2000" b="1">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364224" y="2743200"/>
            <a:ext cx="4754880" cy="32918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9B3762C0-B258-48F1-ADE6-176B4174CCDD}" type="datetimeFigureOut">
              <a:rPr lang="en-US" dirty="0"/>
              <a:t>2/6/2025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677919A6-33EB-49BD-A62F-1FA56B9F9712}" type="datetimeFigureOut">
              <a:rPr lang="en-US" dirty="0"/>
              <a:t>2/6/2025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A4E7D1B-D673-4CF6-8672-009D42ABD2A0}" type="datetimeFigureOut">
              <a:rPr lang="en-US" dirty="0"/>
              <a:t>2/6/2025</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8303740" y="0"/>
            <a:ext cx="3888259" cy="6857999"/>
          </a:xfrm>
          <a:prstGeom prst="rect">
            <a:avLst/>
          </a:prstGeom>
          <a:blipFill dpi="0" rotWithShape="1">
            <a:blip r:embed="rId2">
              <a:alphaModFix amt="6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549640" y="685800"/>
            <a:ext cx="3200400" cy="1737360"/>
          </a:xfrm>
        </p:spPr>
        <p:txBody>
          <a:bodyPr anchor="b">
            <a:normAutofit/>
          </a:bodyPr>
          <a:lstStyle>
            <a:lvl1pPr>
              <a:defRPr sz="3200" b="1"/>
            </a:lvl1pPr>
          </a:lstStyle>
          <a:p>
            <a:r>
              <a:rPr lang="en-US"/>
              <a:t>Click to edit Master title style</a:t>
            </a:r>
            <a:endParaRPr lang="en-US" dirty="0"/>
          </a:p>
        </p:txBody>
      </p:sp>
      <p:sp>
        <p:nvSpPr>
          <p:cNvPr id="3" name="Content Placeholder 2"/>
          <p:cNvSpPr>
            <a:spLocks noGrp="1"/>
          </p:cNvSpPr>
          <p:nvPr>
            <p:ph idx="1"/>
          </p:nvPr>
        </p:nvSpPr>
        <p:spPr>
          <a:xfrm>
            <a:off x="838200" y="685800"/>
            <a:ext cx="6711696" cy="5020056"/>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549640" y="2423160"/>
            <a:ext cx="3200400" cy="3291840"/>
          </a:xfrm>
        </p:spPr>
        <p:txBody>
          <a:bodyPr>
            <a:normAutofit/>
          </a:bodyPr>
          <a:lstStyle>
            <a:lvl1pPr marL="0" indent="0">
              <a:lnSpc>
                <a:spcPct val="100000"/>
              </a:lnSpc>
              <a:spcBef>
                <a:spcPts val="1000"/>
              </a:spcBef>
              <a:buNone/>
              <a:defRPr sz="1400">
                <a:solidFill>
                  <a:schemeClr val="accent1">
                    <a:lumMod val="7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DA16AA21-1863-4931-97CB-99D0A168701B}" type="datetimeFigureOut">
              <a:rPr lang="en-US" dirty="0"/>
              <a:t>2/6/2025</a:t>
            </a:fld>
            <a:endParaRPr lang="en-US" dirty="0"/>
          </a:p>
        </p:txBody>
      </p:sp>
      <p:sp>
        <p:nvSpPr>
          <p:cNvPr id="6" name="Footer Placeholder 5"/>
          <p:cNvSpPr>
            <a:spLocks noGrp="1"/>
          </p:cNvSpPr>
          <p:nvPr>
            <p:ph type="ftr" sz="quarter" idx="11"/>
          </p:nvPr>
        </p:nvSpPr>
        <p:spPr/>
        <p:txBody>
          <a:bodyPr/>
          <a:lstStyle/>
          <a:p>
            <a:endParaRPr lang="en-US" dirty="0"/>
          </a:p>
        </p:txBody>
      </p:sp>
      <p:grpSp>
        <p:nvGrpSpPr>
          <p:cNvPr id="9" name="Group 8"/>
          <p:cNvGrpSpPr>
            <a:grpSpLocks noChangeAspect="1"/>
          </p:cNvGrpSpPr>
          <p:nvPr/>
        </p:nvGrpSpPr>
        <p:grpSpPr>
          <a:xfrm>
            <a:off x="11401725" y="6229681"/>
            <a:ext cx="457200" cy="457200"/>
            <a:chOff x="11361456" y="6195813"/>
            <a:chExt cx="548640" cy="548640"/>
          </a:xfrm>
        </p:grpSpPr>
        <p:sp>
          <p:nvSpPr>
            <p:cNvPr id="10" name="Oval 9"/>
            <p:cNvSpPr/>
            <p:nvPr/>
          </p:nvSpPr>
          <p:spPr>
            <a:xfrm>
              <a:off x="11361456" y="6195813"/>
              <a:ext cx="548640" cy="548640"/>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sp>
        <p:sp>
          <p:nvSpPr>
            <p:cNvPr id="11" name="Oval 10"/>
            <p:cNvSpPr/>
            <p:nvPr/>
          </p:nvSpPr>
          <p:spPr>
            <a:xfrm>
              <a:off x="11396488" y="6230844"/>
              <a:ext cx="478576" cy="478578"/>
            </a:xfrm>
            <a:prstGeom prst="ellipse">
              <a:avLst/>
            </a:prstGeom>
            <a:noFill/>
            <a:ln w="12700" cap="flat" cmpd="sng" algn="ctr">
              <a:solidFill>
                <a:sysClr val="window" lastClr="FFFFFF"/>
              </a:solidFill>
              <a:prstDash val="solid"/>
            </a:ln>
            <a:effectLst/>
          </p:spPr>
        </p:sp>
      </p:grpSp>
      <p:sp>
        <p:nvSpPr>
          <p:cNvPr id="7" name="Slide Number Placeholder 6"/>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1" name="Rectangle 10"/>
          <p:cNvSpPr/>
          <p:nvPr/>
        </p:nvSpPr>
        <p:spPr>
          <a:xfrm>
            <a:off x="8303740" y="0"/>
            <a:ext cx="3888259" cy="6857999"/>
          </a:xfrm>
          <a:prstGeom prst="rect">
            <a:avLst/>
          </a:prstGeom>
          <a:blipFill dpi="0" rotWithShape="1">
            <a:blip r:embed="rId2">
              <a:alphaModFix amt="6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549640" y="685800"/>
            <a:ext cx="3200400" cy="1737360"/>
          </a:xfrm>
        </p:spPr>
        <p:txBody>
          <a:bodyPr anchor="b">
            <a:normAutofit/>
          </a:bodyPr>
          <a:lstStyle>
            <a:lvl1pPr>
              <a:defRPr sz="3200" b="1"/>
            </a:lvl1pPr>
          </a:lstStyle>
          <a:p>
            <a:r>
              <a:rPr lang="en-US"/>
              <a:t>Click to edit Master title style</a:t>
            </a:r>
            <a:endParaRPr lang="en-US" dirty="0"/>
          </a:p>
        </p:txBody>
      </p:sp>
      <p:sp>
        <p:nvSpPr>
          <p:cNvPr id="3" name="Picture Placeholder 2"/>
          <p:cNvSpPr>
            <a:spLocks noGrp="1" noChangeAspect="1"/>
          </p:cNvSpPr>
          <p:nvPr>
            <p:ph type="pic" idx="1"/>
          </p:nvPr>
        </p:nvSpPr>
        <p:spPr>
          <a:xfrm>
            <a:off x="0" y="0"/>
            <a:ext cx="8303740" cy="6858000"/>
          </a:xfrm>
          <a:solidFill>
            <a:schemeClr val="tx2">
              <a:lumMod val="20000"/>
              <a:lumOff val="80000"/>
            </a:schemeClr>
          </a:solidFill>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549640" y="2423160"/>
            <a:ext cx="3200400" cy="3291840"/>
          </a:xfrm>
        </p:spPr>
        <p:txBody>
          <a:bodyPr>
            <a:normAutofit/>
          </a:bodyPr>
          <a:lstStyle>
            <a:lvl1pPr marL="0" indent="0">
              <a:lnSpc>
                <a:spcPct val="100000"/>
              </a:lnSpc>
              <a:spcBef>
                <a:spcPts val="1000"/>
              </a:spcBef>
              <a:buNone/>
              <a:defRPr sz="1400">
                <a:solidFill>
                  <a:schemeClr val="accent1">
                    <a:lumMod val="7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3772C379-9A7C-4C87-A116-CBE9F58B04C5}" type="datetimeFigureOut">
              <a:rPr lang="en-US" dirty="0"/>
              <a:t>2/6/2025</a:t>
            </a:fld>
            <a:endParaRPr lang="en-US" dirty="0"/>
          </a:p>
        </p:txBody>
      </p:sp>
      <p:grpSp>
        <p:nvGrpSpPr>
          <p:cNvPr id="8" name="Group 7"/>
          <p:cNvGrpSpPr>
            <a:grpSpLocks noChangeAspect="1"/>
          </p:cNvGrpSpPr>
          <p:nvPr/>
        </p:nvGrpSpPr>
        <p:grpSpPr>
          <a:xfrm>
            <a:off x="11401725" y="6229681"/>
            <a:ext cx="457200" cy="457200"/>
            <a:chOff x="11361456" y="6195813"/>
            <a:chExt cx="548640" cy="548640"/>
          </a:xfrm>
        </p:grpSpPr>
        <p:sp>
          <p:nvSpPr>
            <p:cNvPr id="9" name="Oval 8"/>
            <p:cNvSpPr/>
            <p:nvPr/>
          </p:nvSpPr>
          <p:spPr>
            <a:xfrm>
              <a:off x="11361456" y="6195813"/>
              <a:ext cx="548640" cy="548640"/>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sp>
        <p:sp>
          <p:nvSpPr>
            <p:cNvPr id="10" name="Oval 9"/>
            <p:cNvSpPr/>
            <p:nvPr/>
          </p:nvSpPr>
          <p:spPr>
            <a:xfrm>
              <a:off x="11396488" y="6230844"/>
              <a:ext cx="478576" cy="478578"/>
            </a:xfrm>
            <a:prstGeom prst="ellipse">
              <a:avLst/>
            </a:prstGeom>
            <a:noFill/>
            <a:ln w="12700" cap="flat" cmpd="sng" algn="ctr">
              <a:solidFill>
                <a:sysClr val="window" lastClr="FFFFFF"/>
              </a:solidFill>
              <a:prstDash val="solid"/>
            </a:ln>
            <a:effectLst/>
          </p:spPr>
        </p:sp>
      </p:grpSp>
      <p:sp>
        <p:nvSpPr>
          <p:cNvPr id="7" name="Slide Number Placeholder 6"/>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microsoft.com/office/2007/relationships/hdphoto" Target="../media/hdphoto1.wdp"/></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69848" y="484632"/>
            <a:ext cx="10058400" cy="1609344"/>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069848" y="2121408"/>
            <a:ext cx="10058400" cy="405079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964424" y="6272784"/>
            <a:ext cx="3273552" cy="365125"/>
          </a:xfrm>
          <a:prstGeom prst="rect">
            <a:avLst/>
          </a:prstGeom>
        </p:spPr>
        <p:txBody>
          <a:bodyPr vert="horz" lIns="91440" tIns="45720" rIns="91440" bIns="45720" rtlCol="0" anchor="ctr"/>
          <a:lstStyle>
            <a:lvl1pPr algn="r">
              <a:defRPr sz="1100">
                <a:solidFill>
                  <a:schemeClr val="tx2"/>
                </a:solidFill>
              </a:defRPr>
            </a:lvl1pPr>
          </a:lstStyle>
          <a:p>
            <a:fld id="{8664C608-40B1-4030-A28D-5B74BC98ADCE}" type="datetimeFigureOut">
              <a:rPr lang="en-US" dirty="0"/>
              <a:t>2/6/2025</a:t>
            </a:fld>
            <a:endParaRPr lang="en-US" dirty="0"/>
          </a:p>
        </p:txBody>
      </p:sp>
      <p:sp>
        <p:nvSpPr>
          <p:cNvPr id="5" name="Footer Placeholder 4"/>
          <p:cNvSpPr>
            <a:spLocks noGrp="1"/>
          </p:cNvSpPr>
          <p:nvPr>
            <p:ph type="ftr" sz="quarter" idx="3"/>
          </p:nvPr>
        </p:nvSpPr>
        <p:spPr>
          <a:xfrm>
            <a:off x="1088136" y="6272784"/>
            <a:ext cx="6327648" cy="365125"/>
          </a:xfrm>
          <a:prstGeom prst="rect">
            <a:avLst/>
          </a:prstGeom>
        </p:spPr>
        <p:txBody>
          <a:bodyPr vert="horz" lIns="91440" tIns="45720" rIns="91440" bIns="45720" rtlCol="0" anchor="ctr"/>
          <a:lstStyle>
            <a:lvl1pPr algn="l">
              <a:defRPr sz="1100">
                <a:solidFill>
                  <a:schemeClr val="tx2"/>
                </a:solidFill>
              </a:defRPr>
            </a:lvl1pPr>
          </a:lstStyle>
          <a:p>
            <a:endParaRPr lang="en-US" dirty="0"/>
          </a:p>
        </p:txBody>
      </p:sp>
      <p:grpSp>
        <p:nvGrpSpPr>
          <p:cNvPr id="7" name="Group 6"/>
          <p:cNvGrpSpPr>
            <a:grpSpLocks noChangeAspect="1"/>
          </p:cNvGrpSpPr>
          <p:nvPr/>
        </p:nvGrpSpPr>
        <p:grpSpPr>
          <a:xfrm>
            <a:off x="11401725" y="6229681"/>
            <a:ext cx="457200" cy="457200"/>
            <a:chOff x="11361456" y="6195813"/>
            <a:chExt cx="548640" cy="548640"/>
          </a:xfrm>
        </p:grpSpPr>
        <p:sp>
          <p:nvSpPr>
            <p:cNvPr id="8" name="Oval 7"/>
            <p:cNvSpPr/>
            <p:nvPr/>
          </p:nvSpPr>
          <p:spPr>
            <a:xfrm>
              <a:off x="11361456" y="6195813"/>
              <a:ext cx="548640" cy="548640"/>
            </a:xfrm>
            <a:prstGeom prst="ellipse">
              <a:avLst/>
            </a:prstGeom>
            <a:blipFill dpi="0" rotWithShape="1">
              <a:blip r:embed="rId13">
                <a:duotone>
                  <a:schemeClr val="accent1">
                    <a:shade val="45000"/>
                    <a:satMod val="135000"/>
                  </a:schemeClr>
                  <a:prstClr val="white"/>
                </a:duotone>
                <a:extLst>
                  <a:ext uri="{BEBA8EAE-BF5A-486C-A8C5-ECC9F3942E4B}">
                    <a14:imgProps xmlns:a14="http://schemas.microsoft.com/office/drawing/2010/main">
                      <a14:imgLayer r:embed="rId14">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sp>
        <p:sp>
          <p:nvSpPr>
            <p:cNvPr id="9" name="Oval 8"/>
            <p:cNvSpPr/>
            <p:nvPr/>
          </p:nvSpPr>
          <p:spPr>
            <a:xfrm>
              <a:off x="11396488" y="6230844"/>
              <a:ext cx="478576" cy="478578"/>
            </a:xfrm>
            <a:prstGeom prst="ellipse">
              <a:avLst/>
            </a:prstGeom>
            <a:noFill/>
            <a:ln w="12700" cap="flat" cmpd="sng" algn="ctr">
              <a:solidFill>
                <a:srgbClr val="FFFFFF"/>
              </a:solidFill>
              <a:prstDash val="solid"/>
            </a:ln>
            <a:effectLst/>
          </p:spPr>
        </p:sp>
      </p:grpSp>
      <p:sp>
        <p:nvSpPr>
          <p:cNvPr id="6" name="Slide Number Placeholder 5"/>
          <p:cNvSpPr>
            <a:spLocks noGrp="1"/>
          </p:cNvSpPr>
          <p:nvPr>
            <p:ph type="sldNum" sz="quarter" idx="4"/>
          </p:nvPr>
        </p:nvSpPr>
        <p:spPr>
          <a:xfrm>
            <a:off x="11311128" y="6272784"/>
            <a:ext cx="640080" cy="365125"/>
          </a:xfrm>
          <a:prstGeom prst="rect">
            <a:avLst/>
          </a:prstGeom>
        </p:spPr>
        <p:txBody>
          <a:bodyPr vert="horz" lIns="91440" tIns="45720" rIns="91440" bIns="45720" rtlCol="0" anchor="ctr"/>
          <a:lstStyle>
            <a:lvl1pPr algn="ctr">
              <a:defRPr sz="1400" b="1">
                <a:solidFill>
                  <a:srgbClr val="FFFFFF"/>
                </a:solidFill>
                <a:latin typeface="+mj-lt"/>
              </a:defRPr>
            </a:lvl1pPr>
          </a:lstStyle>
          <a:p>
            <a:fld id="{4FAB73BC-B049-4115-A692-8D63A059BFB8}"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841" r:id="rId1"/>
    <p:sldLayoutId id="2147483842" r:id="rId2"/>
    <p:sldLayoutId id="2147483843" r:id="rId3"/>
    <p:sldLayoutId id="2147483844" r:id="rId4"/>
    <p:sldLayoutId id="2147483845" r:id="rId5"/>
    <p:sldLayoutId id="2147483846" r:id="rId6"/>
    <p:sldLayoutId id="2147483847" r:id="rId7"/>
    <p:sldLayoutId id="2147483848" r:id="rId8"/>
    <p:sldLayoutId id="2147483849" r:id="rId9"/>
    <p:sldLayoutId id="2147483850" r:id="rId10"/>
    <p:sldLayoutId id="2147483851" r:id="rId11"/>
  </p:sldLayoutIdLst>
  <p:hf sldNum="0" hdr="0" ftr="0" dt="0"/>
  <p:txStyles>
    <p:titleStyle>
      <a:lvl1pPr algn="l" defTabSz="914400" rtl="0" eaLnBrk="1" latinLnBrk="0" hangingPunct="1">
        <a:lnSpc>
          <a:spcPct val="90000"/>
        </a:lnSpc>
        <a:spcBef>
          <a:spcPct val="0"/>
        </a:spcBef>
        <a:buNone/>
        <a:defRPr sz="5400" kern="1200" cap="all" baseline="0">
          <a:blipFill>
            <a:blip r:embed="rId15">
              <a:extLst>
                <a:ext uri="{28A0092B-C50C-407E-A947-70E740481C1C}">
                  <a14:useLocalDpi xmlns:a14="http://schemas.microsoft.com/office/drawing/2010/main" val="0"/>
                </a:ext>
              </a:extLst>
            </a:blip>
            <a:tile tx="6350" ty="-127000" sx="65000" sy="64000" flip="none" algn="tl"/>
          </a:blipFill>
          <a:latin typeface="+mj-lt"/>
          <a:ea typeface="+mj-ea"/>
          <a:cs typeface="+mj-cs"/>
        </a:defRPr>
      </a:lvl1pPr>
    </p:titleStyle>
    <p:bodyStyle>
      <a:lvl1pPr marL="182880" indent="-182880" algn="l" defTabSz="914400" rtl="0" eaLnBrk="1" latinLnBrk="0" hangingPunct="1">
        <a:lnSpc>
          <a:spcPct val="90000"/>
        </a:lnSpc>
        <a:spcBef>
          <a:spcPts val="1200"/>
        </a:spcBef>
        <a:buClr>
          <a:schemeClr val="accent1">
            <a:lumMod val="75000"/>
          </a:schemeClr>
        </a:buClr>
        <a:buSzPct val="85000"/>
        <a:buFont typeface="Wingdings" pitchFamily="2" charset="2"/>
        <a:buChar char="§"/>
        <a:defRPr sz="2000" kern="1200">
          <a:solidFill>
            <a:schemeClr val="tx1"/>
          </a:solidFill>
          <a:latin typeface="+mn-lt"/>
          <a:ea typeface="+mn-ea"/>
          <a:cs typeface="+mn-cs"/>
        </a:defRPr>
      </a:lvl1pPr>
      <a:lvl2pPr marL="45720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800" kern="1200">
          <a:solidFill>
            <a:schemeClr val="tx1"/>
          </a:solidFill>
          <a:latin typeface="+mn-lt"/>
          <a:ea typeface="+mn-ea"/>
          <a:cs typeface="+mn-cs"/>
        </a:defRPr>
      </a:lvl2pPr>
      <a:lvl3pPr marL="73152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3pPr>
      <a:lvl4pPr marL="100584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4pPr>
      <a:lvl5pPr marL="128016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5pPr>
      <a:lvl6pPr marL="16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6pPr>
      <a:lvl7pPr marL="19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7pPr>
      <a:lvl8pPr marL="22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8pPr>
      <a:lvl9pPr marL="25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6.xml"/><Relationship Id="rId5" Type="http://schemas.openxmlformats.org/officeDocument/2006/relationships/image" Target="../media/image6.png"/><Relationship Id="rId4" Type="http://schemas.microsoft.com/office/2007/relationships/hdphoto" Target="../media/hdphoto1.wdp"/></Relationships>
</file>

<file path=ppt/slides/_rels/slide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hyperlink" Target="https://read.lsbible.org/?q=isaiah+45%3A18-24" TargetMode="Externa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hyperlink" Target="https://read.lsbible.org/?q=1+chronicles+29%3A10-13" TargetMode="External"/><Relationship Id="rId2" Type="http://schemas.openxmlformats.org/officeDocument/2006/relationships/image" Target="../media/image9.pn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5145B03C-09ED-FAA4-C04A-4B68B3113BCD}"/>
              </a:ext>
            </a:extLst>
          </p:cNvPr>
          <p:cNvPicPr>
            <a:picLocks noChangeAspect="1"/>
          </p:cNvPicPr>
          <p:nvPr/>
        </p:nvPicPr>
        <p:blipFill>
          <a:blip r:embed="rId2"/>
          <a:srcRect r="5600"/>
          <a:stretch/>
        </p:blipFill>
        <p:spPr>
          <a:xfrm rot="1017949">
            <a:off x="5999929" y="3642508"/>
            <a:ext cx="1813736" cy="2795834"/>
          </a:xfrm>
          <a:prstGeom prst="rect">
            <a:avLst/>
          </a:prstGeom>
        </p:spPr>
      </p:pic>
      <p:sp>
        <p:nvSpPr>
          <p:cNvPr id="2" name="Title 1">
            <a:extLst>
              <a:ext uri="{FF2B5EF4-FFF2-40B4-BE49-F238E27FC236}">
                <a16:creationId xmlns:a16="http://schemas.microsoft.com/office/drawing/2014/main" id="{D7421BB0-85AA-1165-55F7-922E26E360F8}"/>
              </a:ext>
            </a:extLst>
          </p:cNvPr>
          <p:cNvSpPr>
            <a:spLocks noGrp="1"/>
          </p:cNvSpPr>
          <p:nvPr>
            <p:ph type="ctrTitle"/>
          </p:nvPr>
        </p:nvSpPr>
        <p:spPr/>
        <p:txBody>
          <a:bodyPr/>
          <a:lstStyle/>
          <a:p>
            <a:r>
              <a:rPr lang="en-US" dirty="0"/>
              <a:t>Your life in </a:t>
            </a:r>
            <a:r>
              <a:rPr lang="en-US" dirty="0" err="1"/>
              <a:t>christ</a:t>
            </a:r>
            <a:endParaRPr lang="en-US" dirty="0"/>
          </a:p>
        </p:txBody>
      </p:sp>
      <p:sp>
        <p:nvSpPr>
          <p:cNvPr id="3" name="Subtitle 2">
            <a:extLst>
              <a:ext uri="{FF2B5EF4-FFF2-40B4-BE49-F238E27FC236}">
                <a16:creationId xmlns:a16="http://schemas.microsoft.com/office/drawing/2014/main" id="{525FD5E8-8382-2F77-0A16-2FA9577EE390}"/>
              </a:ext>
            </a:extLst>
          </p:cNvPr>
          <p:cNvSpPr>
            <a:spLocks noGrp="1"/>
          </p:cNvSpPr>
          <p:nvPr>
            <p:ph type="subTitle" idx="1"/>
          </p:nvPr>
        </p:nvSpPr>
        <p:spPr/>
        <p:txBody>
          <a:bodyPr/>
          <a:lstStyle/>
          <a:p>
            <a:r>
              <a:rPr lang="en-US" dirty="0"/>
              <a:t>Design for Discipleship – Book 5</a:t>
            </a:r>
          </a:p>
        </p:txBody>
      </p:sp>
    </p:spTree>
    <p:extLst>
      <p:ext uri="{BB962C8B-B14F-4D97-AF65-F5344CB8AC3E}">
        <p14:creationId xmlns:p14="http://schemas.microsoft.com/office/powerpoint/2010/main" val="348600378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78AE1746-B8A3-EF42-C9D4-C6EAF3B5096F}"/>
              </a:ext>
            </a:extLst>
          </p:cNvPr>
          <p:cNvSpPr txBox="1"/>
          <p:nvPr/>
        </p:nvSpPr>
        <p:spPr>
          <a:xfrm>
            <a:off x="4977430" y="-1"/>
            <a:ext cx="7214569" cy="6740307"/>
          </a:xfrm>
          <a:prstGeom prst="rect">
            <a:avLst/>
          </a:prstGeom>
          <a:noFill/>
        </p:spPr>
        <p:txBody>
          <a:bodyPr wrap="square" rtlCol="0">
            <a:spAutoFit/>
          </a:bodyPr>
          <a:lstStyle/>
          <a:p>
            <a:r>
              <a:rPr lang="en-US" dirty="0"/>
              <a:t>Psalm 46:1 God is our refuge and strength, a very present help in trouble... </a:t>
            </a:r>
            <a:br>
              <a:rPr lang="en-US" dirty="0"/>
            </a:br>
            <a:r>
              <a:rPr lang="en-US" dirty="0"/>
              <a:t>10 “Cease striving and know that I am God;</a:t>
            </a:r>
          </a:p>
          <a:p>
            <a:r>
              <a:rPr lang="en-US" dirty="0"/>
              <a:t>I will be exalted among the nations, I will be exalted in the earth.”</a:t>
            </a:r>
            <a:br>
              <a:rPr lang="en-US" dirty="0"/>
            </a:br>
            <a:endParaRPr lang="en-US" dirty="0"/>
          </a:p>
          <a:p>
            <a:r>
              <a:rPr lang="en-US" dirty="0"/>
              <a:t>Psalm 51:16 For You do not delight in sacrifice, otherwise I would give it; You are not pleased with burnt offering. 17 The sacrifices of God are a broken spirit; A broken and a contrite heart, O God, You will not despise.</a:t>
            </a:r>
            <a:br>
              <a:rPr lang="en-US" dirty="0"/>
            </a:br>
            <a:endParaRPr lang="en-US" dirty="0"/>
          </a:p>
          <a:p>
            <a:r>
              <a:rPr lang="en-US" dirty="0"/>
              <a:t>Psalm 95:6 Come, let us worship and bow down, let us kneel before Yahweh our Maker.</a:t>
            </a:r>
          </a:p>
          <a:p>
            <a:endParaRPr lang="en-US" dirty="0"/>
          </a:p>
          <a:p>
            <a:r>
              <a:rPr lang="en-US" dirty="0"/>
              <a:t>Deuteronomy 10:12 “So now, Israel, what does Yahweh your God ask from you, but to fear Yahweh your God, to walk in all His ways and love Him, and to serve Yahweh your God with all your heart and with all your soul,</a:t>
            </a:r>
            <a:br>
              <a:rPr lang="en-US" dirty="0"/>
            </a:br>
            <a:endParaRPr lang="en-US" dirty="0"/>
          </a:p>
          <a:p>
            <a:r>
              <a:rPr lang="en-US" dirty="0"/>
              <a:t>Psalm 100:4 Enter His gates with thanksgiving and His courts with praise. Give thanks to Him, bless His name.</a:t>
            </a:r>
          </a:p>
          <a:p>
            <a:endParaRPr lang="en-US" dirty="0"/>
          </a:p>
          <a:p>
            <a:r>
              <a:rPr lang="en-US" dirty="0"/>
              <a:t>Hebrews 11:6 And without faith it is impossible to please Him, for he who draws near to God must believe that He is and that</a:t>
            </a:r>
            <a:br>
              <a:rPr lang="en-US" dirty="0"/>
            </a:br>
            <a:r>
              <a:rPr lang="en-US" dirty="0"/>
              <a:t>He is a rewarder of those who seek Him.</a:t>
            </a:r>
          </a:p>
        </p:txBody>
      </p:sp>
      <p:pic>
        <p:nvPicPr>
          <p:cNvPr id="3" name="Picture 2">
            <a:extLst>
              <a:ext uri="{FF2B5EF4-FFF2-40B4-BE49-F238E27FC236}">
                <a16:creationId xmlns:a16="http://schemas.microsoft.com/office/drawing/2014/main" id="{D73BBAA2-E470-3E8A-2000-A38B1E6CD28C}"/>
              </a:ext>
            </a:extLst>
          </p:cNvPr>
          <p:cNvPicPr>
            <a:picLocks noChangeAspect="1"/>
          </p:cNvPicPr>
          <p:nvPr/>
        </p:nvPicPr>
        <p:blipFill>
          <a:blip r:embed="rId2"/>
          <a:stretch>
            <a:fillRect/>
          </a:stretch>
        </p:blipFill>
        <p:spPr>
          <a:xfrm>
            <a:off x="0" y="-1"/>
            <a:ext cx="4977430" cy="6858000"/>
          </a:xfrm>
          <a:prstGeom prst="rect">
            <a:avLst/>
          </a:prstGeom>
        </p:spPr>
      </p:pic>
    </p:spTree>
    <p:extLst>
      <p:ext uri="{BB962C8B-B14F-4D97-AF65-F5344CB8AC3E}">
        <p14:creationId xmlns:p14="http://schemas.microsoft.com/office/powerpoint/2010/main" val="341116705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78AE1746-B8A3-EF42-C9D4-C6EAF3B5096F}"/>
              </a:ext>
            </a:extLst>
          </p:cNvPr>
          <p:cNvSpPr txBox="1"/>
          <p:nvPr/>
        </p:nvSpPr>
        <p:spPr>
          <a:xfrm>
            <a:off x="4848225" y="-1"/>
            <a:ext cx="7343774" cy="6863417"/>
          </a:xfrm>
          <a:prstGeom prst="rect">
            <a:avLst/>
          </a:prstGeom>
          <a:noFill/>
        </p:spPr>
        <p:txBody>
          <a:bodyPr wrap="square" rtlCol="0">
            <a:spAutoFit/>
          </a:bodyPr>
          <a:lstStyle/>
          <a:p>
            <a:r>
              <a:rPr lang="en-US" sz="4000" dirty="0"/>
              <a:t>1 Chronicles 28: 9 “As for you, my son Solomon, know the God of your father, and serve Him with a whole heart and a delighted soul; for Yahweh searches all hearts, and understands every intent of the thoughts. If you seek Him, He will be found; but if you forsake Him, He will reject you forever.</a:t>
            </a:r>
          </a:p>
        </p:txBody>
      </p:sp>
      <p:pic>
        <p:nvPicPr>
          <p:cNvPr id="3" name="Picture 2">
            <a:extLst>
              <a:ext uri="{FF2B5EF4-FFF2-40B4-BE49-F238E27FC236}">
                <a16:creationId xmlns:a16="http://schemas.microsoft.com/office/drawing/2014/main" id="{2D2C613A-3DA2-828A-9E3E-CC5FAC6CAA0E}"/>
              </a:ext>
            </a:extLst>
          </p:cNvPr>
          <p:cNvPicPr>
            <a:picLocks noChangeAspect="1"/>
          </p:cNvPicPr>
          <p:nvPr/>
        </p:nvPicPr>
        <p:blipFill>
          <a:blip r:embed="rId2"/>
          <a:stretch>
            <a:fillRect/>
          </a:stretch>
        </p:blipFill>
        <p:spPr>
          <a:xfrm>
            <a:off x="0" y="0"/>
            <a:ext cx="4848225" cy="6162675"/>
          </a:xfrm>
          <a:prstGeom prst="rect">
            <a:avLst/>
          </a:prstGeom>
        </p:spPr>
      </p:pic>
    </p:spTree>
    <p:extLst>
      <p:ext uri="{BB962C8B-B14F-4D97-AF65-F5344CB8AC3E}">
        <p14:creationId xmlns:p14="http://schemas.microsoft.com/office/powerpoint/2010/main" val="410461262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13581C-C4F4-79C7-E2CC-866464167D45}"/>
              </a:ext>
            </a:extLst>
          </p:cNvPr>
          <p:cNvSpPr>
            <a:spLocks noGrp="1"/>
          </p:cNvSpPr>
          <p:nvPr>
            <p:ph type="title"/>
          </p:nvPr>
        </p:nvSpPr>
        <p:spPr>
          <a:xfrm>
            <a:off x="1" y="0"/>
            <a:ext cx="4126726" cy="685800"/>
          </a:xfrm>
        </p:spPr>
        <p:txBody>
          <a:bodyPr>
            <a:normAutofit fontScale="90000"/>
          </a:bodyPr>
          <a:lstStyle/>
          <a:p>
            <a:r>
              <a:rPr lang="en-US" dirty="0"/>
              <a:t>WORSHIP IN SONG</a:t>
            </a:r>
          </a:p>
        </p:txBody>
      </p:sp>
      <p:sp>
        <p:nvSpPr>
          <p:cNvPr id="3" name="Content Placeholder 2">
            <a:extLst>
              <a:ext uri="{FF2B5EF4-FFF2-40B4-BE49-F238E27FC236}">
                <a16:creationId xmlns:a16="http://schemas.microsoft.com/office/drawing/2014/main" id="{E46E237F-8713-F0BD-28AF-1E1C816CB802}"/>
              </a:ext>
            </a:extLst>
          </p:cNvPr>
          <p:cNvSpPr>
            <a:spLocks noGrp="1"/>
          </p:cNvSpPr>
          <p:nvPr>
            <p:ph idx="1"/>
          </p:nvPr>
        </p:nvSpPr>
        <p:spPr>
          <a:xfrm>
            <a:off x="0" y="596348"/>
            <a:ext cx="12192000" cy="6261652"/>
          </a:xfrm>
        </p:spPr>
        <p:txBody>
          <a:bodyPr>
            <a:normAutofit lnSpcReduction="10000"/>
          </a:bodyPr>
          <a:lstStyle/>
          <a:p>
            <a:r>
              <a:rPr lang="en-US" sz="4000" b="1" dirty="0"/>
              <a:t>John 4:24 </a:t>
            </a:r>
            <a:r>
              <a:rPr lang="en-US" sz="4000" dirty="0"/>
              <a:t>God is spirit, and those who worship Him must worship in spirit and truth.”</a:t>
            </a:r>
          </a:p>
          <a:p>
            <a:r>
              <a:rPr lang="en-US" sz="4000" b="1" dirty="0"/>
              <a:t>Colossians 3:16</a:t>
            </a:r>
            <a:r>
              <a:rPr lang="en-US" sz="4000" dirty="0"/>
              <a:t> Let the word of Christ dwell in you richly, with all wisdom teaching and admonishing one another with psalms and hymns and spiritual songs, singing with gratefulness in your hearts to God.</a:t>
            </a:r>
          </a:p>
          <a:p>
            <a:r>
              <a:rPr lang="en-US" sz="4000" b="1" dirty="0"/>
              <a:t>Ephesians 5:19 </a:t>
            </a:r>
            <a:r>
              <a:rPr lang="en-US" sz="4000" dirty="0"/>
              <a:t>[speak] to one another in psalms and hymns and spiritual songs, singing and making melody with your heart to the Lord; 20 always giving thanks for all things in the name of our Lord Jesus Christ to God, even the Father.</a:t>
            </a:r>
          </a:p>
        </p:txBody>
      </p:sp>
    </p:spTree>
    <p:extLst>
      <p:ext uri="{BB962C8B-B14F-4D97-AF65-F5344CB8AC3E}">
        <p14:creationId xmlns:p14="http://schemas.microsoft.com/office/powerpoint/2010/main" val="157775705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1">
                <a:tint val="75000"/>
                <a:shade val="58000"/>
                <a:satMod val="120000"/>
              </a:schemeClr>
              <a:schemeClr val="bg1">
                <a:tint val="50000"/>
                <a:shade val="96000"/>
              </a:schemeClr>
            </a:duotone>
          </a:blip>
          <a:tile tx="0" ty="0" sx="100000" sy="100000" flip="none" algn="tl"/>
        </a:blipFill>
        <a:effectLst/>
      </p:bgPr>
    </p:bg>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id="{2A313B03-D361-4EC9-AF52-0B3C1C92C26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401725" y="6229681"/>
            <a:ext cx="457200" cy="457200"/>
            <a:chOff x="11361456" y="6195813"/>
            <a:chExt cx="548640" cy="548640"/>
          </a:xfrm>
        </p:grpSpPr>
        <p:sp>
          <p:nvSpPr>
            <p:cNvPr id="9" name="Oval 8">
              <a:extLst>
                <a:ext uri="{FF2B5EF4-FFF2-40B4-BE49-F238E27FC236}">
                  <a16:creationId xmlns:a16="http://schemas.microsoft.com/office/drawing/2014/main" id="{5E79CB85-A08A-4579-86F6-A8AA97551B8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361456" y="6195813"/>
              <a:ext cx="548640" cy="548640"/>
            </a:xfrm>
            <a:prstGeom prst="ellipse">
              <a:avLst/>
            </a:prstGeom>
            <a:blipFill dpi="0" rotWithShape="1">
              <a:blip r:embed="rId3">
                <a:duotone>
                  <a:schemeClr val="accent1">
                    <a:shade val="45000"/>
                    <a:satMod val="135000"/>
                  </a:schemeClr>
                  <a:prstClr val="white"/>
                </a:duotone>
                <a:extLst>
                  <a:ext uri="{BEBA8EAE-BF5A-486C-A8C5-ECC9F3942E4B}">
                    <a14:imgProps xmlns:a14="http://schemas.microsoft.com/office/drawing/2010/main">
                      <a14:imgLayer r:embed="rId4">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txBody>
            <a:bodyPr/>
            <a:lstStyle/>
            <a:p>
              <a:endParaRPr lang="en-US"/>
            </a:p>
          </p:txBody>
        </p:sp>
        <p:sp>
          <p:nvSpPr>
            <p:cNvPr id="10" name="Oval 9">
              <a:extLst>
                <a:ext uri="{FF2B5EF4-FFF2-40B4-BE49-F238E27FC236}">
                  <a16:creationId xmlns:a16="http://schemas.microsoft.com/office/drawing/2014/main" id="{D6C61C9C-364D-4CB6-B9D1-1A6F50F6AF0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396488" y="6230844"/>
              <a:ext cx="478576" cy="478578"/>
            </a:xfrm>
            <a:prstGeom prst="ellipse">
              <a:avLst/>
            </a:prstGeom>
            <a:noFill/>
            <a:ln w="12700" cap="flat" cmpd="sng" algn="ctr">
              <a:solidFill>
                <a:srgbClr val="FFFFFF"/>
              </a:solidFill>
              <a:prstDash val="solid"/>
            </a:ln>
            <a:effectLst/>
          </p:spPr>
          <p:txBody>
            <a:bodyPr/>
            <a:lstStyle/>
            <a:p>
              <a:endParaRPr lang="en-US"/>
            </a:p>
          </p:txBody>
        </p:sp>
      </p:grpSp>
      <p:sp>
        <p:nvSpPr>
          <p:cNvPr id="12" name="Freeform: Shape 11">
            <a:extLst>
              <a:ext uri="{FF2B5EF4-FFF2-40B4-BE49-F238E27FC236}">
                <a16:creationId xmlns:a16="http://schemas.microsoft.com/office/drawing/2014/main" id="{3E9FBC8E-8666-4442-8D7D-B250510CD44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1684" y="2005"/>
            <a:ext cx="10908632" cy="6853991"/>
          </a:xfrm>
          <a:custGeom>
            <a:avLst/>
            <a:gdLst>
              <a:gd name="connsiteX0" fmla="*/ 9059740 w 10908632"/>
              <a:gd name="connsiteY0" fmla="*/ 0 h 6853991"/>
              <a:gd name="connsiteX1" fmla="*/ 9694921 w 10908632"/>
              <a:gd name="connsiteY1" fmla="*/ 0 h 6853991"/>
              <a:gd name="connsiteX2" fmla="*/ 9825053 w 10908632"/>
              <a:gd name="connsiteY2" fmla="*/ 165594 h 6853991"/>
              <a:gd name="connsiteX3" fmla="*/ 10908632 w 10908632"/>
              <a:gd name="connsiteY3" fmla="*/ 3429000 h 6853991"/>
              <a:gd name="connsiteX4" fmla="*/ 9825053 w 10908632"/>
              <a:gd name="connsiteY4" fmla="*/ 6692406 h 6853991"/>
              <a:gd name="connsiteX5" fmla="*/ 9698072 w 10908632"/>
              <a:gd name="connsiteY5" fmla="*/ 6853991 h 6853991"/>
              <a:gd name="connsiteX6" fmla="*/ 9063562 w 10908632"/>
              <a:gd name="connsiteY6" fmla="*/ 6853991 h 6853991"/>
              <a:gd name="connsiteX7" fmla="*/ 9138428 w 10908632"/>
              <a:gd name="connsiteY7" fmla="*/ 6775466 h 6853991"/>
              <a:gd name="connsiteX8" fmla="*/ 10431379 w 10908632"/>
              <a:gd name="connsiteY8" fmla="*/ 3429000 h 6853991"/>
              <a:gd name="connsiteX9" fmla="*/ 9138428 w 10908632"/>
              <a:gd name="connsiteY9" fmla="*/ 82534 h 6853991"/>
              <a:gd name="connsiteX10" fmla="*/ 2037821 w 10908632"/>
              <a:gd name="connsiteY10" fmla="*/ 0 h 6853991"/>
              <a:gd name="connsiteX11" fmla="*/ 8870811 w 10908632"/>
              <a:gd name="connsiteY11" fmla="*/ 0 h 6853991"/>
              <a:gd name="connsiteX12" fmla="*/ 8877212 w 10908632"/>
              <a:gd name="connsiteY12" fmla="*/ 6103 h 6853991"/>
              <a:gd name="connsiteX13" fmla="*/ 10295021 w 10908632"/>
              <a:gd name="connsiteY13" fmla="*/ 3429000 h 6853991"/>
              <a:gd name="connsiteX14" fmla="*/ 8877212 w 10908632"/>
              <a:gd name="connsiteY14" fmla="*/ 6851897 h 6853991"/>
              <a:gd name="connsiteX15" fmla="*/ 8875015 w 10908632"/>
              <a:gd name="connsiteY15" fmla="*/ 6853991 h 6853991"/>
              <a:gd name="connsiteX16" fmla="*/ 2033617 w 10908632"/>
              <a:gd name="connsiteY16" fmla="*/ 6853991 h 6853991"/>
              <a:gd name="connsiteX17" fmla="*/ 2031421 w 10908632"/>
              <a:gd name="connsiteY17" fmla="*/ 6851897 h 6853991"/>
              <a:gd name="connsiteX18" fmla="*/ 613611 w 10908632"/>
              <a:gd name="connsiteY18" fmla="*/ 3429000 h 6853991"/>
              <a:gd name="connsiteX19" fmla="*/ 2031420 w 10908632"/>
              <a:gd name="connsiteY19" fmla="*/ 6103 h 6853991"/>
              <a:gd name="connsiteX20" fmla="*/ 1213711 w 10908632"/>
              <a:gd name="connsiteY20" fmla="*/ 0 h 6853991"/>
              <a:gd name="connsiteX21" fmla="*/ 1848893 w 10908632"/>
              <a:gd name="connsiteY21" fmla="*/ 0 h 6853991"/>
              <a:gd name="connsiteX22" fmla="*/ 1770204 w 10908632"/>
              <a:gd name="connsiteY22" fmla="*/ 82534 h 6853991"/>
              <a:gd name="connsiteX23" fmla="*/ 477253 w 10908632"/>
              <a:gd name="connsiteY23" fmla="*/ 3429000 h 6853991"/>
              <a:gd name="connsiteX24" fmla="*/ 1770204 w 10908632"/>
              <a:gd name="connsiteY24" fmla="*/ 6775466 h 6853991"/>
              <a:gd name="connsiteX25" fmla="*/ 1845071 w 10908632"/>
              <a:gd name="connsiteY25" fmla="*/ 6853991 h 6853991"/>
              <a:gd name="connsiteX26" fmla="*/ 1210561 w 10908632"/>
              <a:gd name="connsiteY26" fmla="*/ 6853991 h 6853991"/>
              <a:gd name="connsiteX27" fmla="*/ 1083579 w 10908632"/>
              <a:gd name="connsiteY27" fmla="*/ 6692406 h 6853991"/>
              <a:gd name="connsiteX28" fmla="*/ 0 w 10908632"/>
              <a:gd name="connsiteY28" fmla="*/ 3429000 h 6853991"/>
              <a:gd name="connsiteX29" fmla="*/ 1083579 w 10908632"/>
              <a:gd name="connsiteY29" fmla="*/ 165594 h 68539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0908632" h="6853991">
                <a:moveTo>
                  <a:pt x="9059740" y="0"/>
                </a:moveTo>
                <a:lnTo>
                  <a:pt x="9694921" y="0"/>
                </a:lnTo>
                <a:lnTo>
                  <a:pt x="9825053" y="165594"/>
                </a:lnTo>
                <a:cubicBezTo>
                  <a:pt x="10505610" y="1075607"/>
                  <a:pt x="10908632" y="2205238"/>
                  <a:pt x="10908632" y="3429000"/>
                </a:cubicBezTo>
                <a:cubicBezTo>
                  <a:pt x="10908632" y="4652762"/>
                  <a:pt x="10505610" y="5782393"/>
                  <a:pt x="9825053" y="6692406"/>
                </a:cubicBezTo>
                <a:lnTo>
                  <a:pt x="9698072" y="6853991"/>
                </a:lnTo>
                <a:lnTo>
                  <a:pt x="9063562" y="6853991"/>
                </a:lnTo>
                <a:lnTo>
                  <a:pt x="9138428" y="6775466"/>
                </a:lnTo>
                <a:cubicBezTo>
                  <a:pt x="9941761" y="5891604"/>
                  <a:pt x="10431379" y="4717480"/>
                  <a:pt x="10431379" y="3429000"/>
                </a:cubicBezTo>
                <a:cubicBezTo>
                  <a:pt x="10431379" y="2140521"/>
                  <a:pt x="9941761" y="966397"/>
                  <a:pt x="9138428" y="82534"/>
                </a:cubicBezTo>
                <a:close/>
                <a:moveTo>
                  <a:pt x="2037821" y="0"/>
                </a:moveTo>
                <a:lnTo>
                  <a:pt x="8870811" y="0"/>
                </a:lnTo>
                <a:lnTo>
                  <a:pt x="8877212" y="6103"/>
                </a:lnTo>
                <a:cubicBezTo>
                  <a:pt x="9753207" y="882099"/>
                  <a:pt x="10295021" y="2092275"/>
                  <a:pt x="10295021" y="3429000"/>
                </a:cubicBezTo>
                <a:cubicBezTo>
                  <a:pt x="10295021" y="4765725"/>
                  <a:pt x="9753207" y="5975902"/>
                  <a:pt x="8877212" y="6851897"/>
                </a:cubicBezTo>
                <a:lnTo>
                  <a:pt x="8875015" y="6853991"/>
                </a:lnTo>
                <a:lnTo>
                  <a:pt x="2033617" y="6853991"/>
                </a:lnTo>
                <a:lnTo>
                  <a:pt x="2031421" y="6851897"/>
                </a:lnTo>
                <a:cubicBezTo>
                  <a:pt x="1155426" y="5975902"/>
                  <a:pt x="613611" y="4765725"/>
                  <a:pt x="613611" y="3429000"/>
                </a:cubicBezTo>
                <a:cubicBezTo>
                  <a:pt x="613611" y="2092275"/>
                  <a:pt x="1155425" y="882099"/>
                  <a:pt x="2031420" y="6103"/>
                </a:cubicBezTo>
                <a:close/>
                <a:moveTo>
                  <a:pt x="1213711" y="0"/>
                </a:moveTo>
                <a:lnTo>
                  <a:pt x="1848893" y="0"/>
                </a:lnTo>
                <a:lnTo>
                  <a:pt x="1770204" y="82534"/>
                </a:lnTo>
                <a:cubicBezTo>
                  <a:pt x="966871" y="966397"/>
                  <a:pt x="477253" y="2140521"/>
                  <a:pt x="477253" y="3429000"/>
                </a:cubicBezTo>
                <a:cubicBezTo>
                  <a:pt x="477253" y="4717480"/>
                  <a:pt x="966872" y="5891604"/>
                  <a:pt x="1770204" y="6775466"/>
                </a:cubicBezTo>
                <a:lnTo>
                  <a:pt x="1845071" y="6853991"/>
                </a:lnTo>
                <a:lnTo>
                  <a:pt x="1210561" y="6853991"/>
                </a:lnTo>
                <a:lnTo>
                  <a:pt x="1083579" y="6692406"/>
                </a:lnTo>
                <a:cubicBezTo>
                  <a:pt x="403022" y="5782393"/>
                  <a:pt x="0" y="4652762"/>
                  <a:pt x="0" y="3429000"/>
                </a:cubicBezTo>
                <a:cubicBezTo>
                  <a:pt x="0" y="2205238"/>
                  <a:pt x="403022" y="1075607"/>
                  <a:pt x="1083579" y="165594"/>
                </a:cubicBezTo>
                <a:close/>
              </a:path>
            </a:pathLst>
          </a:cu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lt1"/>
              </a:solidFill>
            </a:endParaRPr>
          </a:p>
        </p:txBody>
      </p:sp>
      <p:pic>
        <p:nvPicPr>
          <p:cNvPr id="4" name="Picture 3">
            <a:extLst>
              <a:ext uri="{FF2B5EF4-FFF2-40B4-BE49-F238E27FC236}">
                <a16:creationId xmlns:a16="http://schemas.microsoft.com/office/drawing/2014/main" id="{197B460B-22BE-14C5-F8B7-2313356ADD2D}"/>
              </a:ext>
            </a:extLst>
          </p:cNvPr>
          <p:cNvPicPr>
            <a:picLocks noChangeAspect="1"/>
          </p:cNvPicPr>
          <p:nvPr/>
        </p:nvPicPr>
        <p:blipFill>
          <a:blip r:embed="rId5"/>
          <a:stretch>
            <a:fillRect/>
          </a:stretch>
        </p:blipFill>
        <p:spPr>
          <a:xfrm>
            <a:off x="2178283" y="947057"/>
            <a:ext cx="7835434" cy="4963885"/>
          </a:xfrm>
          <a:prstGeom prst="rect">
            <a:avLst/>
          </a:prstGeom>
        </p:spPr>
      </p:pic>
    </p:spTree>
    <p:extLst>
      <p:ext uri="{BB962C8B-B14F-4D97-AF65-F5344CB8AC3E}">
        <p14:creationId xmlns:p14="http://schemas.microsoft.com/office/powerpoint/2010/main" val="4035930571"/>
      </p:ext>
    </p:extLst>
  </p:cSld>
  <p:clrMapOvr>
    <a:overrideClrMapping bg1="dk1" tx1="lt1" bg2="dk2" tx2="lt2" accent1="accent1" accent2="accent2" accent3="accent3" accent4="accent4" accent5="accent5" accent6="accent6" hlink="hlink" folHlink="folHlink"/>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818D7040-CFDA-F2D4-436F-C89CBAC7E3F3}"/>
              </a:ext>
            </a:extLst>
          </p:cNvPr>
          <p:cNvPicPr>
            <a:picLocks noChangeAspect="1"/>
          </p:cNvPicPr>
          <p:nvPr/>
        </p:nvPicPr>
        <p:blipFill>
          <a:blip r:embed="rId2"/>
          <a:stretch>
            <a:fillRect/>
          </a:stretch>
        </p:blipFill>
        <p:spPr>
          <a:xfrm>
            <a:off x="2863437" y="0"/>
            <a:ext cx="6132925" cy="6857999"/>
          </a:xfrm>
          <a:prstGeom prst="rect">
            <a:avLst/>
          </a:prstGeom>
        </p:spPr>
      </p:pic>
    </p:spTree>
    <p:extLst>
      <p:ext uri="{BB962C8B-B14F-4D97-AF65-F5344CB8AC3E}">
        <p14:creationId xmlns:p14="http://schemas.microsoft.com/office/powerpoint/2010/main" val="54657494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78AE1746-B8A3-EF42-C9D4-C6EAF3B5096F}"/>
              </a:ext>
            </a:extLst>
          </p:cNvPr>
          <p:cNvSpPr txBox="1"/>
          <p:nvPr/>
        </p:nvSpPr>
        <p:spPr>
          <a:xfrm>
            <a:off x="4816323" y="0"/>
            <a:ext cx="7375678" cy="6986528"/>
          </a:xfrm>
          <a:prstGeom prst="rect">
            <a:avLst/>
          </a:prstGeom>
          <a:noFill/>
        </p:spPr>
        <p:txBody>
          <a:bodyPr wrap="square" rtlCol="0">
            <a:spAutoFit/>
          </a:bodyPr>
          <a:lstStyle/>
          <a:p>
            <a:r>
              <a:rPr lang="en-US" sz="2400" dirty="0"/>
              <a:t>Genesis 17: 7 Now it happened that when Abram was ninety-nine years old, Yahweh appeared to Abram and said to him, “I am God Almighty; Walk before Me and be blameless</a:t>
            </a:r>
          </a:p>
          <a:p>
            <a:endParaRPr lang="en-US" sz="2400" dirty="0"/>
          </a:p>
          <a:p>
            <a:r>
              <a:rPr lang="en-US" sz="2400" dirty="0"/>
              <a:t>Psalm 95:6 Come, let us worship and bow down, let us kneel before Yahweh our Maker.</a:t>
            </a:r>
          </a:p>
          <a:p>
            <a:endParaRPr lang="en-US" sz="2400" dirty="0"/>
          </a:p>
          <a:p>
            <a:r>
              <a:rPr lang="en-US" sz="2400" dirty="0"/>
              <a:t>Luke 11:2 And He said to them, “When you pray, say: ‘Father, hallowed be Your name. Your kingdom come.</a:t>
            </a:r>
            <a:br>
              <a:rPr lang="en-US" sz="2400" dirty="0"/>
            </a:br>
            <a:endParaRPr lang="en-US" sz="2400" dirty="0"/>
          </a:p>
          <a:p>
            <a:r>
              <a:rPr lang="en-US" sz="2400" dirty="0"/>
              <a:t>1 Timothy 6:15 which He will bring about at the proper time—He who is the blessed and only Sovereign, the King of kings and Lord of lords</a:t>
            </a:r>
          </a:p>
          <a:p>
            <a:endParaRPr lang="en-US" sz="2400" dirty="0"/>
          </a:p>
          <a:p>
            <a:r>
              <a:rPr lang="en-US" sz="4400" dirty="0">
                <a:hlinkClick r:id="rId2"/>
              </a:rPr>
              <a:t>Isaiah 45:18-24</a:t>
            </a:r>
            <a:endParaRPr lang="en-US" sz="4400" dirty="0"/>
          </a:p>
          <a:p>
            <a:endParaRPr lang="en-US" sz="2400" dirty="0"/>
          </a:p>
        </p:txBody>
      </p:sp>
      <p:pic>
        <p:nvPicPr>
          <p:cNvPr id="3" name="Picture 2">
            <a:extLst>
              <a:ext uri="{FF2B5EF4-FFF2-40B4-BE49-F238E27FC236}">
                <a16:creationId xmlns:a16="http://schemas.microsoft.com/office/drawing/2014/main" id="{F79D4512-E87C-BCAB-FDF9-5AAE0F443498}"/>
              </a:ext>
            </a:extLst>
          </p:cNvPr>
          <p:cNvPicPr>
            <a:picLocks noChangeAspect="1"/>
          </p:cNvPicPr>
          <p:nvPr/>
        </p:nvPicPr>
        <p:blipFill>
          <a:blip r:embed="rId3"/>
          <a:stretch>
            <a:fillRect/>
          </a:stretch>
        </p:blipFill>
        <p:spPr>
          <a:xfrm>
            <a:off x="1" y="0"/>
            <a:ext cx="4816322" cy="5992586"/>
          </a:xfrm>
          <a:prstGeom prst="rect">
            <a:avLst/>
          </a:prstGeom>
        </p:spPr>
      </p:pic>
    </p:spTree>
    <p:extLst>
      <p:ext uri="{BB962C8B-B14F-4D97-AF65-F5344CB8AC3E}">
        <p14:creationId xmlns:p14="http://schemas.microsoft.com/office/powerpoint/2010/main" val="302564500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2577B61F-6E98-E4CB-5BCF-21FC67FCB01D}"/>
              </a:ext>
            </a:extLst>
          </p:cNvPr>
          <p:cNvPicPr>
            <a:picLocks noChangeAspect="1"/>
          </p:cNvPicPr>
          <p:nvPr/>
        </p:nvPicPr>
        <p:blipFill>
          <a:blip r:embed="rId2"/>
          <a:stretch>
            <a:fillRect/>
          </a:stretch>
        </p:blipFill>
        <p:spPr>
          <a:xfrm>
            <a:off x="0" y="0"/>
            <a:ext cx="4849586" cy="6235182"/>
          </a:xfrm>
          <a:prstGeom prst="rect">
            <a:avLst/>
          </a:prstGeom>
        </p:spPr>
      </p:pic>
      <p:sp>
        <p:nvSpPr>
          <p:cNvPr id="7" name="TextBox 6">
            <a:extLst>
              <a:ext uri="{FF2B5EF4-FFF2-40B4-BE49-F238E27FC236}">
                <a16:creationId xmlns:a16="http://schemas.microsoft.com/office/drawing/2014/main" id="{78AE1746-B8A3-EF42-C9D4-C6EAF3B5096F}"/>
              </a:ext>
            </a:extLst>
          </p:cNvPr>
          <p:cNvSpPr txBox="1"/>
          <p:nvPr/>
        </p:nvSpPr>
        <p:spPr>
          <a:xfrm>
            <a:off x="4686300" y="-38559"/>
            <a:ext cx="7505700" cy="7294305"/>
          </a:xfrm>
          <a:prstGeom prst="rect">
            <a:avLst/>
          </a:prstGeom>
          <a:noFill/>
        </p:spPr>
        <p:txBody>
          <a:bodyPr wrap="square" rtlCol="0">
            <a:spAutoFit/>
          </a:bodyPr>
          <a:lstStyle/>
          <a:p>
            <a:r>
              <a:rPr lang="en-US" dirty="0"/>
              <a:t>Isaiah 40:28 Do you not know? Have you not heard? The Everlasting God, Yahweh, the Creator of the ends of the earth, does not become weary or tired. His understanding is unsearchable.</a:t>
            </a:r>
            <a:br>
              <a:rPr lang="en-US" dirty="0"/>
            </a:br>
            <a:endParaRPr lang="en-US" dirty="0"/>
          </a:p>
          <a:p>
            <a:r>
              <a:rPr lang="en-US" dirty="0"/>
              <a:t>John 4:24 God is spirit, and those who worship Him must worship in spirit and truth.”</a:t>
            </a:r>
          </a:p>
          <a:p>
            <a:endParaRPr lang="en-US" dirty="0"/>
          </a:p>
          <a:p>
            <a:r>
              <a:rPr lang="en-US" dirty="0"/>
              <a:t>Psalm 90:2 Before the mountains were born or You brought forth the earth and the world, even from everlasting to everlasting, You are God.</a:t>
            </a:r>
          </a:p>
          <a:p>
            <a:endParaRPr lang="en-US" dirty="0"/>
          </a:p>
          <a:p>
            <a:r>
              <a:rPr lang="en-US" dirty="0"/>
              <a:t>Jeremiah 23:24 Can a man hide himself in hiding places so I do not see him?” declares Yahweh. “Do I not fill the heavens and the earth?” declares Yahweh.</a:t>
            </a:r>
            <a:br>
              <a:rPr lang="en-US" dirty="0"/>
            </a:br>
            <a:endParaRPr lang="en-US" dirty="0"/>
          </a:p>
          <a:p>
            <a:r>
              <a:rPr lang="en-US" dirty="0"/>
              <a:t>Jeremiah 32:17 ‘Ah Lord Yahweh! Behold, You have made the heavens and the earth by Your great power and by Your outstretched arm! Nothing is too difficult for You,</a:t>
            </a:r>
            <a:br>
              <a:rPr lang="en-US" dirty="0"/>
            </a:br>
            <a:br>
              <a:rPr lang="en-US" dirty="0"/>
            </a:br>
            <a:r>
              <a:rPr lang="en-US" dirty="0"/>
              <a:t>James 1:17 Every good thing given and every perfect gift is from above, coming down from the Father of lights, with whom there is no variation or shifting shadow.</a:t>
            </a:r>
            <a:br>
              <a:rPr lang="en-US" dirty="0"/>
            </a:br>
            <a:endParaRPr lang="en-US" dirty="0"/>
          </a:p>
          <a:p>
            <a:r>
              <a:rPr lang="en-US" dirty="0"/>
              <a:t>John 3:20 For everyone who does evil hates the Light, and</a:t>
            </a:r>
            <a:br>
              <a:rPr lang="en-US" dirty="0"/>
            </a:br>
            <a:r>
              <a:rPr lang="en-US" dirty="0"/>
              <a:t>does not come to the Light lest his deeds be exposed.</a:t>
            </a:r>
          </a:p>
        </p:txBody>
      </p:sp>
      <p:sp>
        <p:nvSpPr>
          <p:cNvPr id="6" name="TextBox 5">
            <a:extLst>
              <a:ext uri="{FF2B5EF4-FFF2-40B4-BE49-F238E27FC236}">
                <a16:creationId xmlns:a16="http://schemas.microsoft.com/office/drawing/2014/main" id="{7C67B9A6-ABCA-BA8B-C401-6CBBCB257169}"/>
              </a:ext>
            </a:extLst>
          </p:cNvPr>
          <p:cNvSpPr txBox="1"/>
          <p:nvPr/>
        </p:nvSpPr>
        <p:spPr>
          <a:xfrm>
            <a:off x="0" y="6273741"/>
            <a:ext cx="5358809" cy="523220"/>
          </a:xfrm>
          <a:prstGeom prst="rect">
            <a:avLst/>
          </a:prstGeom>
          <a:noFill/>
        </p:spPr>
        <p:txBody>
          <a:bodyPr wrap="square">
            <a:spAutoFit/>
          </a:bodyPr>
          <a:lstStyle/>
          <a:p>
            <a:r>
              <a:rPr lang="en-US" sz="2800" dirty="0">
                <a:hlinkClick r:id="rId3"/>
              </a:rPr>
              <a:t>1 Chronicles 29:10 - 29:13</a:t>
            </a:r>
            <a:endParaRPr lang="en-US" sz="2800" dirty="0"/>
          </a:p>
        </p:txBody>
      </p:sp>
    </p:spTree>
    <p:extLst>
      <p:ext uri="{BB962C8B-B14F-4D97-AF65-F5344CB8AC3E}">
        <p14:creationId xmlns:p14="http://schemas.microsoft.com/office/powerpoint/2010/main" val="302692237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a:extLst>
              <a:ext uri="{FF2B5EF4-FFF2-40B4-BE49-F238E27FC236}">
                <a16:creationId xmlns:a16="http://schemas.microsoft.com/office/drawing/2014/main" id="{9A9DB2FC-2F2F-6A78-CBCF-C14E60AC2154}"/>
              </a:ext>
            </a:extLst>
          </p:cNvPr>
          <p:cNvSpPr txBox="1"/>
          <p:nvPr/>
        </p:nvSpPr>
        <p:spPr>
          <a:xfrm>
            <a:off x="5021179" y="0"/>
            <a:ext cx="7173539" cy="6186309"/>
          </a:xfrm>
          <a:prstGeom prst="rect">
            <a:avLst/>
          </a:prstGeom>
          <a:noFill/>
        </p:spPr>
        <p:txBody>
          <a:bodyPr wrap="square">
            <a:spAutoFit/>
          </a:bodyPr>
          <a:lstStyle/>
          <a:p>
            <a:r>
              <a:rPr lang="en-US" dirty="0"/>
              <a:t>Deuteronomy 7:9 You shall know therefore that Yahweh your God, He is God, the faithful God, who keeps His covenant and His lovingkindness to a thousand generations with those who love Him and keep His commandments</a:t>
            </a:r>
            <a:br>
              <a:rPr lang="en-US" dirty="0"/>
            </a:br>
            <a:endParaRPr lang="en-US" dirty="0"/>
          </a:p>
          <a:p>
            <a:r>
              <a:rPr lang="en-US" dirty="0"/>
              <a:t>Psalm 119:137 Righteous are You, O Yahweh, and upright are Your judgments.</a:t>
            </a:r>
            <a:br>
              <a:rPr lang="en-US" dirty="0"/>
            </a:br>
            <a:endParaRPr lang="en-US" dirty="0"/>
          </a:p>
          <a:p>
            <a:r>
              <a:rPr lang="en-US" dirty="0"/>
              <a:t>Psalm 130:3 If You should keep iniquities, O Yah, O Lord, who could stand? 4 But with You there is forgiveness, that You may be feared.</a:t>
            </a:r>
            <a:br>
              <a:rPr lang="en-US" dirty="0"/>
            </a:br>
            <a:endParaRPr lang="en-US" dirty="0"/>
          </a:p>
          <a:p>
            <a:r>
              <a:rPr lang="en-US" dirty="0"/>
              <a:t>1 Peter 1:15 but like the Holy One who called you, be holy yourselves also in all your conduct; 16 because it is written, “You shall be holy, for I am holy.”</a:t>
            </a:r>
            <a:br>
              <a:rPr lang="en-US" dirty="0"/>
            </a:br>
            <a:endParaRPr lang="en-US" dirty="0"/>
          </a:p>
          <a:p>
            <a:r>
              <a:rPr lang="en-US" dirty="0"/>
              <a:t>1 John 1:5 And this is the message we have heard from Him and declare to you, that God is Light, and in Him there is no darkness at all.</a:t>
            </a:r>
          </a:p>
          <a:p>
            <a:endParaRPr lang="en-US" dirty="0"/>
          </a:p>
          <a:p>
            <a:r>
              <a:rPr lang="en-US" dirty="0"/>
              <a:t>1 John 4:16 And we have come to know and have believed the love which God has in us. God is love, and the one who abides in love abides in God, and God abides in him.</a:t>
            </a:r>
          </a:p>
        </p:txBody>
      </p:sp>
      <p:pic>
        <p:nvPicPr>
          <p:cNvPr id="3" name="Picture 2">
            <a:extLst>
              <a:ext uri="{FF2B5EF4-FFF2-40B4-BE49-F238E27FC236}">
                <a16:creationId xmlns:a16="http://schemas.microsoft.com/office/drawing/2014/main" id="{0D3BEF9C-676B-A5A8-8AAE-70E88CF8695F}"/>
              </a:ext>
            </a:extLst>
          </p:cNvPr>
          <p:cNvPicPr>
            <a:picLocks noChangeAspect="1"/>
          </p:cNvPicPr>
          <p:nvPr/>
        </p:nvPicPr>
        <p:blipFill>
          <a:blip r:embed="rId2"/>
          <a:stretch>
            <a:fillRect/>
          </a:stretch>
        </p:blipFill>
        <p:spPr>
          <a:xfrm>
            <a:off x="0" y="-3392"/>
            <a:ext cx="5021179" cy="6193371"/>
          </a:xfrm>
          <a:prstGeom prst="rect">
            <a:avLst/>
          </a:prstGeom>
        </p:spPr>
      </p:pic>
    </p:spTree>
    <p:extLst>
      <p:ext uri="{BB962C8B-B14F-4D97-AF65-F5344CB8AC3E}">
        <p14:creationId xmlns:p14="http://schemas.microsoft.com/office/powerpoint/2010/main" val="319803507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a:extLst>
              <a:ext uri="{FF2B5EF4-FFF2-40B4-BE49-F238E27FC236}">
                <a16:creationId xmlns:a16="http://schemas.microsoft.com/office/drawing/2014/main" id="{9A9DB2FC-2F2F-6A78-CBCF-C14E60AC2154}"/>
              </a:ext>
            </a:extLst>
          </p:cNvPr>
          <p:cNvSpPr txBox="1"/>
          <p:nvPr/>
        </p:nvSpPr>
        <p:spPr>
          <a:xfrm>
            <a:off x="4475926" y="0"/>
            <a:ext cx="7718793" cy="4093428"/>
          </a:xfrm>
          <a:prstGeom prst="rect">
            <a:avLst/>
          </a:prstGeom>
          <a:noFill/>
        </p:spPr>
        <p:txBody>
          <a:bodyPr wrap="square">
            <a:spAutoFit/>
          </a:bodyPr>
          <a:lstStyle/>
          <a:p>
            <a:r>
              <a:rPr lang="en-US" sz="2000" dirty="0"/>
              <a:t>Proverbs 21:21 The king’s heart is like channels of water in the hand of Yahweh; He turns it wherever He pleases.</a:t>
            </a:r>
          </a:p>
          <a:p>
            <a:endParaRPr lang="en-US" sz="2000" dirty="0"/>
          </a:p>
          <a:p>
            <a:r>
              <a:rPr lang="en-US" sz="2000" dirty="0"/>
              <a:t>Isaiah 14:27 For Yahweh of hosts has counseled, and who can thwart it? And as for His stretched-out hand, who can turn it back?”</a:t>
            </a:r>
          </a:p>
          <a:p>
            <a:endParaRPr lang="en-US" sz="2000" dirty="0"/>
          </a:p>
          <a:p>
            <a:r>
              <a:rPr lang="en-US" sz="2000" dirty="0"/>
              <a:t>Acts 4:26 The kings of the earth took their stand, and the rulers were gathered together against the Lord and against His Christ.’ 27 For truly in this city there were gathered together against Your holy Servant Jesus, whom You anointed, both Herod and Pontius Pilate, along with the Gentiles and the peoples of Israel, 28 to do whatever Your hand and Your purpose predestined to occur.</a:t>
            </a:r>
          </a:p>
        </p:txBody>
      </p:sp>
      <p:pic>
        <p:nvPicPr>
          <p:cNvPr id="3" name="Picture 2">
            <a:extLst>
              <a:ext uri="{FF2B5EF4-FFF2-40B4-BE49-F238E27FC236}">
                <a16:creationId xmlns:a16="http://schemas.microsoft.com/office/drawing/2014/main" id="{482526DF-BEFD-2858-9900-A26707292C65}"/>
              </a:ext>
            </a:extLst>
          </p:cNvPr>
          <p:cNvPicPr>
            <a:picLocks noChangeAspect="1"/>
          </p:cNvPicPr>
          <p:nvPr/>
        </p:nvPicPr>
        <p:blipFill>
          <a:blip r:embed="rId2"/>
          <a:stretch>
            <a:fillRect/>
          </a:stretch>
        </p:blipFill>
        <p:spPr>
          <a:xfrm>
            <a:off x="0" y="0"/>
            <a:ext cx="4475926" cy="6858000"/>
          </a:xfrm>
          <a:prstGeom prst="rect">
            <a:avLst/>
          </a:prstGeom>
        </p:spPr>
      </p:pic>
    </p:spTree>
    <p:extLst>
      <p:ext uri="{BB962C8B-B14F-4D97-AF65-F5344CB8AC3E}">
        <p14:creationId xmlns:p14="http://schemas.microsoft.com/office/powerpoint/2010/main" val="21262518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78AE1746-B8A3-EF42-C9D4-C6EAF3B5096F}"/>
              </a:ext>
            </a:extLst>
          </p:cNvPr>
          <p:cNvSpPr txBox="1"/>
          <p:nvPr/>
        </p:nvSpPr>
        <p:spPr>
          <a:xfrm>
            <a:off x="4555958" y="0"/>
            <a:ext cx="7636041" cy="7478970"/>
          </a:xfrm>
          <a:prstGeom prst="rect">
            <a:avLst/>
          </a:prstGeom>
          <a:noFill/>
        </p:spPr>
        <p:txBody>
          <a:bodyPr wrap="square" rtlCol="0">
            <a:spAutoFit/>
          </a:bodyPr>
          <a:lstStyle/>
          <a:p>
            <a:r>
              <a:rPr lang="en-US" sz="1600" dirty="0"/>
              <a:t>2 Chronicles 16:9 For the eyes of Yahweh move to and </a:t>
            </a:r>
            <a:r>
              <a:rPr lang="en-US" sz="1600" dirty="0" err="1"/>
              <a:t>fro</a:t>
            </a:r>
            <a:r>
              <a:rPr lang="en-US" sz="1600" dirty="0"/>
              <a:t> throughout the earth that He may strongly support those whose heart is wholly devoted to Him. You have acted foolishly in this. Indeed, from now on you will surely have wars.”</a:t>
            </a:r>
            <a:br>
              <a:rPr lang="en-US" sz="1600" dirty="0"/>
            </a:br>
            <a:endParaRPr lang="en-US" sz="1600" dirty="0"/>
          </a:p>
          <a:p>
            <a:r>
              <a:rPr lang="en-US" sz="1600" dirty="0"/>
              <a:t>Psalm 75:6 For one’s rising up does not come from the east, nor from the west, and not from the desert; 7 But God is the Judge;</a:t>
            </a:r>
          </a:p>
          <a:p>
            <a:r>
              <a:rPr lang="en-US" sz="1600" dirty="0"/>
              <a:t>He puts down one and raises up another.</a:t>
            </a:r>
            <a:br>
              <a:rPr lang="en-US" sz="1600" dirty="0"/>
            </a:br>
            <a:endParaRPr lang="en-US" sz="1600" dirty="0"/>
          </a:p>
          <a:p>
            <a:r>
              <a:rPr lang="en-US" sz="1600" dirty="0"/>
              <a:t>Acts 14:17 and yet He did not leave Himself without witness, in that He did good and gave you rains from heaven and fruitful seasons, filling your hearts with food and gladness.”</a:t>
            </a:r>
          </a:p>
          <a:p>
            <a:endParaRPr lang="en-US" sz="1600" dirty="0"/>
          </a:p>
          <a:p>
            <a:r>
              <a:rPr lang="en-US" sz="1600" dirty="0"/>
              <a:t>Psalm 40:7 Then I said, “Behold, I come; In the scroll of the book it is written of me.</a:t>
            </a:r>
            <a:br>
              <a:rPr lang="en-US" sz="1600" dirty="0"/>
            </a:br>
            <a:endParaRPr lang="en-US" sz="1600" dirty="0"/>
          </a:p>
          <a:p>
            <a:r>
              <a:rPr lang="en-US" sz="1600" dirty="0"/>
              <a:t>Romans 1:19 because that which is known about God is evident within them; for God made it evident to them. 20 For since the creation of the world His invisible attributes, both His eternal power and divine nature, have been clearly seen, being understood through what has been made, so that they are without excuse.</a:t>
            </a:r>
          </a:p>
          <a:p>
            <a:endParaRPr lang="en-US" sz="1600" dirty="0"/>
          </a:p>
          <a:p>
            <a:r>
              <a:rPr lang="en-US" sz="1600" dirty="0"/>
              <a:t>Romans 2:15 in that they demonstrate the work of the Law written in their hearts, their conscience bearing witness and their thoughts alternately accusing or else defending them</a:t>
            </a:r>
          </a:p>
          <a:p>
            <a:endParaRPr lang="en-US" sz="1600" dirty="0"/>
          </a:p>
          <a:p>
            <a:r>
              <a:rPr lang="en-US" sz="1600" dirty="0"/>
              <a:t>Hebrews 1:1 God, having spoken long ago to the fathers in the prophets in many portions and in many ways, 2 in these last days spoke to us in His Son,</a:t>
            </a:r>
            <a:br>
              <a:rPr lang="en-US" sz="1600" dirty="0"/>
            </a:br>
            <a:r>
              <a:rPr lang="en-US" sz="1600" dirty="0"/>
              <a:t>whom He appointed heir of all things, through whom also He made the</a:t>
            </a:r>
            <a:br>
              <a:rPr lang="en-US" sz="1600" dirty="0"/>
            </a:br>
            <a:r>
              <a:rPr lang="en-US" sz="1600" dirty="0"/>
              <a:t>worlds</a:t>
            </a:r>
          </a:p>
          <a:p>
            <a:endParaRPr lang="en-US" sz="1600" dirty="0"/>
          </a:p>
          <a:p>
            <a:endParaRPr lang="en-US" sz="1600" dirty="0"/>
          </a:p>
        </p:txBody>
      </p:sp>
      <p:pic>
        <p:nvPicPr>
          <p:cNvPr id="3" name="Picture 2">
            <a:extLst>
              <a:ext uri="{FF2B5EF4-FFF2-40B4-BE49-F238E27FC236}">
                <a16:creationId xmlns:a16="http://schemas.microsoft.com/office/drawing/2014/main" id="{1272EAC4-88A8-ADA5-82E6-6FE9DBBF7746}"/>
              </a:ext>
            </a:extLst>
          </p:cNvPr>
          <p:cNvPicPr>
            <a:picLocks noChangeAspect="1"/>
          </p:cNvPicPr>
          <p:nvPr/>
        </p:nvPicPr>
        <p:blipFill>
          <a:blip r:embed="rId2"/>
          <a:stretch>
            <a:fillRect/>
          </a:stretch>
        </p:blipFill>
        <p:spPr>
          <a:xfrm>
            <a:off x="0" y="0"/>
            <a:ext cx="4604361" cy="6447820"/>
          </a:xfrm>
          <a:prstGeom prst="rect">
            <a:avLst/>
          </a:prstGeom>
        </p:spPr>
      </p:pic>
    </p:spTree>
    <p:extLst>
      <p:ext uri="{BB962C8B-B14F-4D97-AF65-F5344CB8AC3E}">
        <p14:creationId xmlns:p14="http://schemas.microsoft.com/office/powerpoint/2010/main" val="2327953011"/>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Wood Type">
  <a:themeElements>
    <a:clrScheme name="Wood Type">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Wood Type">
      <a:majorFont>
        <a:latin typeface="Rockwell Condensed" panose="02060603050405020104"/>
        <a:ea typeface=""/>
        <a:cs typeface=""/>
        <a:font script="Grek" typeface="Cambria"/>
        <a:font script="Cyrl" typeface="Cambria"/>
        <a:font script="Jpan" typeface="HG明朝B"/>
        <a:font script="Hang" typeface="바탕"/>
        <a:font script="Hans" typeface="方正姚体"/>
        <a:font script="Hant" typeface="微軟正黑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Rockwell" panose="02060603020205020403"/>
        <a:ea typeface=""/>
        <a:cs typeface=""/>
        <a:font script="Grek" typeface="Cambria"/>
        <a:font script="Cyrl" typeface="Cambria"/>
        <a:font script="Jpan" typeface="HG明朝B"/>
        <a:font script="Hang" typeface="바탕"/>
        <a:font script="Hans" typeface="方正姚体"/>
        <a:font script="Hant" typeface="標楷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Wood Type">
      <a:fillStyleLst>
        <a:solidFill>
          <a:schemeClr val="phClr"/>
        </a:solidFill>
        <a:blipFill rotWithShape="1">
          <a:blip xmlns:r="http://schemas.openxmlformats.org/officeDocument/2006/relationships" r:embed="rId1">
            <a:duotone>
              <a:schemeClr val="phClr">
                <a:tint val="70000"/>
                <a:shade val="63000"/>
              </a:schemeClr>
              <a:schemeClr val="phClr">
                <a:tint val="10000"/>
                <a:satMod val="150000"/>
              </a:schemeClr>
            </a:duotone>
          </a:blip>
          <a:tile tx="0" ty="0" sx="60000" sy="59000" flip="none" algn="tl"/>
        </a:blipFill>
        <a:blipFill rotWithShape="1">
          <a:blip xmlns:r="http://schemas.openxmlformats.org/officeDocument/2006/relationships" r:embed="rId1">
            <a:duotone>
              <a:schemeClr val="phClr">
                <a:shade val="36000"/>
                <a:satMod val="120000"/>
              </a:schemeClr>
              <a:schemeClr val="phClr">
                <a:tint val="40000"/>
              </a:schemeClr>
            </a:duotone>
          </a:blip>
          <a:tile tx="0" ty="0" sx="60000" sy="59000" flip="none" algn="tl"/>
        </a:blip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softEdge rad="12700"/>
          </a:effectLst>
        </a:effectStyle>
        <a:effectStyle>
          <a:effectLst>
            <a:outerShdw blurRad="50800" dist="19050" dir="5400000" algn="tl" rotWithShape="0">
              <a:srgbClr val="000000">
                <a:alpha val="60000"/>
              </a:srgbClr>
            </a:outerShdw>
            <a:softEdge rad="12700"/>
          </a:effectLst>
        </a:effectStyle>
      </a:effectStyleLst>
      <a:bgFillStyleLst>
        <a:solidFill>
          <a:schemeClr val="phClr"/>
        </a:solidFill>
        <a:solidFill>
          <a:schemeClr val="phClr">
            <a:shade val="97000"/>
            <a:satMod val="150000"/>
          </a:schemeClr>
        </a:solidFill>
        <a:blipFill rotWithShape="1">
          <a:blip xmlns:r="http://schemas.openxmlformats.org/officeDocument/2006/relationships" r:embed="rId1">
            <a:duotone>
              <a:schemeClr val="phClr">
                <a:tint val="75000"/>
                <a:shade val="58000"/>
                <a:satMod val="120000"/>
              </a:schemeClr>
              <a:schemeClr val="phClr">
                <a:tint val="50000"/>
                <a:shade val="96000"/>
              </a:schemeClr>
            </a:duotone>
          </a:blip>
          <a:tile tx="0" ty="0" sx="100000" sy="100000" flip="none" algn="tl"/>
        </a:blipFill>
      </a:bgFillStyleLst>
    </a:fmtScheme>
  </a:themeElements>
  <a:objectDefaults/>
  <a:extraClrSchemeLst/>
  <a:extLst>
    <a:ext uri="{05A4C25C-085E-4340-85A3-A5531E510DB2}">
      <thm15:themeFamily xmlns:thm15="http://schemas.microsoft.com/office/thememl/2012/main" name="Wood Type" id="{7ACABC62-BF99-48CF-A9DC-4DB89C7B13DC}" vid="{142A1326-48AB-42A9-8428-CB14AA30176D}"/>
    </a:ext>
  </a:extLst>
</a:theme>
</file>

<file path=docProps/app.xml><?xml version="1.0" encoding="utf-8"?>
<Properties xmlns="http://schemas.openxmlformats.org/officeDocument/2006/extended-properties" xmlns:vt="http://schemas.openxmlformats.org/officeDocument/2006/docPropsVTypes">
  <Template>TM03090434[[fn=Wood Type]]</Template>
  <TotalTime>601</TotalTime>
  <Words>1362</Words>
  <Application>Microsoft Office PowerPoint</Application>
  <PresentationFormat>Widescreen</PresentationFormat>
  <Paragraphs>56</Paragraphs>
  <Slides>11</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11</vt:i4>
      </vt:variant>
    </vt:vector>
  </HeadingPairs>
  <TitlesOfParts>
    <vt:vector size="15" baseType="lpstr">
      <vt:lpstr>Rockwell</vt:lpstr>
      <vt:lpstr>Rockwell Condensed</vt:lpstr>
      <vt:lpstr>Wingdings</vt:lpstr>
      <vt:lpstr>Wood Type</vt:lpstr>
      <vt:lpstr>Your life in christ</vt:lpstr>
      <vt:lpstr>WORSHIP IN SONG</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NOT BY BREAD ALONE</dc:title>
  <dc:creator>Gonzales, Bruce A</dc:creator>
  <cp:lastModifiedBy>Gonzales, Bruce A</cp:lastModifiedBy>
  <cp:revision>19</cp:revision>
  <dcterms:created xsi:type="dcterms:W3CDTF">2023-12-28T19:08:43Z</dcterms:created>
  <dcterms:modified xsi:type="dcterms:W3CDTF">2025-02-06T21:10:43Z</dcterms:modified>
</cp:coreProperties>
</file>